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EDC793-0CE6-8F00-71E3-75CA9364ED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275656-1E66-20BC-D544-B5C6FE9E4F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845F7-C29D-27D4-416D-DCCDF5A6B7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BDBC47-ECEC-220A-2707-42DF49FCF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2C1FA7-7339-4427-1BA4-4DEAA2C631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6238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DF3DD-F54F-ACC9-C15D-DBA8BCB15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35405A-3486-D17C-DF59-8AEC446C53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0DDCA9-F960-DBCD-4580-463A277D2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607089-C1F7-5859-64DA-7BEFF489D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A1A555-8CDB-86EF-9295-F3F9B0B58B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57382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85990C-2A0A-2A0E-2C06-A45CE5E6CAC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03D9C5-B72B-4661-2498-51D6AA7AB4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19D23-A587-FDB6-BB9F-96D2F0B06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BFF89F-0E5B-C2A0-6E0C-CD81ED78B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47922-C49A-077A-82B3-EAA0894B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44865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40C89-D0CF-0945-9F3C-35C0854C2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A8222-4719-0CD9-D76A-AFCE9A501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A4B25F-0CF3-EF9F-151A-28307C0A3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D30777-B94B-5F2D-A6DD-428E59DD5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1906E-B047-0390-21F9-2348C3E76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3816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D1BFD-1D6E-52DD-5F77-412E5AD2E1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000492-982D-D03B-7284-FA79DF046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0965F-8453-965E-BA66-45614A9866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216574-DFA4-DE99-780E-BCE2B042A0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D4B95F-B25F-3557-BFB7-2935BC3112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3172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6D551-4CBC-E25A-7F52-7106EF07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32021-95DB-9126-058D-B3CCFAF5C6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F84DE5-4A80-B2F5-D885-791A1B1227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387E18-705F-7E73-FB22-946E4A386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126F57-954D-44AD-735F-F68C0523E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7C707F-D55F-F805-44AF-411D259CCB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314088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14DE7-66B4-80C4-EAC0-245E0D4DB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ADD945-CA3C-CE94-28CD-DD64C75D3E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515D74-EA82-DDA9-4ED8-D170DA6B70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63A710-8899-5AB5-2E84-055DD7DBFA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23A082-F08B-657F-AABA-A613D1FC6E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C7AB6A-2D5C-F23C-88FD-990CA0962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183526-3030-88B4-EFC5-2B7E215543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9622F10-FE52-C0E0-BEB5-3CDED5C99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3391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ED47FF-F4B0-3BDC-63E7-CCFB1EF15B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AB5F68-15FF-C2A8-FCF4-95CED27385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4685B1D-3E6C-1975-D97D-7C951D4CC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2B67A8-1177-3D89-628C-D9F14B8FF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794794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2E137A-C08A-A4B0-3CE1-07765DC11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8417D5-035A-D67A-65FE-5AC43AE38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36D98E-3DBB-F4BA-2166-37489D8B44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8494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6F1F6-2588-69DE-D685-BC9E8FFE77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2488B-BE50-DC8A-B6C9-10AB90431F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894213-FA7A-0F2C-6D44-2B70FF683A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15E028-BB6F-4276-396D-9F6A32B87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A81CEB-9DC5-02F1-B1E2-6FD609EEB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03154C-1FC2-861C-6A93-AC33E6E46C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0907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1C03C2-18E9-5A6E-0CDB-B5540AA5F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FB9FFF-BBF3-BFD2-E23F-B6B60DA64A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7DFCBE-EE1D-44D6-2E2D-CBFC4AC996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321399-4E45-F43D-FE3E-12C9B81731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B1FF9-498F-F117-AAA5-232047992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7BC060-A8B5-E8E6-7408-60A3294E7C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09098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F2FEEDB-1BCD-248B-4CC7-3866171E0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4F6DE2-ECFF-C233-C56C-F18A5D8548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3A73DB-6B98-E245-BF99-D337E1D406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BE5DE1-821A-4CB4-94CC-A16CB8B5231B}" type="datetimeFigureOut">
              <a:rPr lang="en-CA" smtClean="0"/>
              <a:t>2024-07-23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A2A0CA-7985-F1D5-7F87-18C7DAFD02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232655-9321-D409-BA59-352EDD1DE1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3541A1-9B31-41DA-B305-57BD226CE15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47619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3727554-168F-173A-2E45-B24424D674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571" y="89524"/>
            <a:ext cx="10869105" cy="673454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5505D4D-3ED1-0E04-F290-518C032EF9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6187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 advTm="4195">
        <p14:flythrough/>
      </p:transition>
    </mc:Choice>
    <mc:Fallback>
      <p:transition spd="slow" advTm="4195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0617D97-0D86-0840-9080-B8E221A2BB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625" y="97201"/>
            <a:ext cx="5993396" cy="645442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9CB0A5-CCC0-3984-BEB5-49A60003B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19320" y="97200"/>
            <a:ext cx="5983001" cy="645442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18A93D8-08D7-D391-B25A-C3A48E7089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605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2759">
        <p:split orient="vert"/>
      </p:transition>
    </mc:Choice>
    <mc:Fallback>
      <p:transition spd="slow" advTm="2759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043154-E894-03C0-BF43-78DB3212E1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5670" y="112074"/>
            <a:ext cx="4996206" cy="66338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84D8CA0-0619-C393-B7D3-6086BFE338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0169" y="1211355"/>
            <a:ext cx="6656161" cy="422791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222B2A8-90B3-889C-2CEA-37CB61486D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74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166">
        <p:split orient="vert"/>
      </p:transition>
    </mc:Choice>
    <mc:Fallback>
      <p:transition spd="slow" advTm="3166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8BA6FB0-222D-66A7-7BEA-23375EFC97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6435" y="86452"/>
            <a:ext cx="3982505" cy="66835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28B64A1-7BEC-3C96-5CA0-8737C10774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1234" y="123363"/>
            <a:ext cx="3629532" cy="661127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ABC4714-2B9B-9524-184B-70F97FAAB03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4560" y="2540273"/>
            <a:ext cx="3801005" cy="42296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28343BB-9008-254D-F5FE-797EF6D18D6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31258" y="205275"/>
            <a:ext cx="2828041" cy="2222693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A92B4185-EEAD-09D6-3B6E-1C70DF4D1CF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4565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416">
        <p:split orient="vert"/>
      </p:transition>
    </mc:Choice>
    <mc:Fallback>
      <p:transition spd="slow" advTm="3416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0B136F4-6CD1-16E6-DE9E-625C6EF4A8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72" y="636378"/>
            <a:ext cx="6498251" cy="48599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B418E44-2BE8-321E-C727-9AEEBAFEB8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2453" y="128638"/>
            <a:ext cx="4880873" cy="672936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3306868-CD4A-94A2-BE4C-37FB2BFD77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257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3491">
        <p:split orient="vert"/>
      </p:transition>
    </mc:Choice>
    <mc:Fallback>
      <p:transition spd="slow" advTm="3491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EDB6A1-7FBF-BA4C-0F86-842B753114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138" y="103695"/>
            <a:ext cx="4936631" cy="664589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697A5EA-B967-2A0D-6EFB-B487046773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3646" y="103695"/>
            <a:ext cx="5021345" cy="6645897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114B6C1-D4B3-7C3D-1541-C1364D5E479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4" t="-125896" r="-262704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590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1243">
        <p:split orient="vert"/>
      </p:transition>
    </mc:Choice>
    <mc:Fallback>
      <p:transition spd="slow" advTm="1243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marianto castro</dc:creator>
  <cp:lastModifiedBy>marianto castro</cp:lastModifiedBy>
  <cp:revision>3</cp:revision>
  <dcterms:created xsi:type="dcterms:W3CDTF">2024-07-24T00:06:02Z</dcterms:created>
  <dcterms:modified xsi:type="dcterms:W3CDTF">2024-07-24T00:08:38Z</dcterms:modified>
</cp:coreProperties>
</file>

<file path=docProps/thumbnail.jpeg>
</file>